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753600" cy="5486400"/>
  <p:notesSz cx="5486400" cy="97536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A9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10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32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50" y="2476500"/>
            <a:ext cx="4991100" cy="2095500"/>
          </a:xfrm>
          <a:prstGeom prst="rect">
            <a:avLst/>
          </a:prstGeom>
          <a:ln>
            <a:solidFill>
              <a:srgbClr val="C7A94C"/>
            </a:solidFill>
          </a:ln>
        </p:spPr>
      </p:pic>
      <p:sp>
        <p:nvSpPr>
          <p:cNvPr id="4" name="Text 0"/>
          <p:cNvSpPr/>
          <p:nvPr/>
        </p:nvSpPr>
        <p:spPr>
          <a:xfrm>
            <a:off x="2476500" y="2667000"/>
            <a:ext cx="4800600" cy="1581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8463"/>
              </a:lnSpc>
              <a:buNone/>
            </a:pPr>
            <a:r>
              <a:rPr lang="en-US" sz="1500" dirty="0">
                <a:solidFill>
                  <a:srgbClr val="4D4D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2B2B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
</a:t>
            </a: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7" name="Text 2"/>
          <p:cNvSpPr/>
          <p:nvPr/>
        </p:nvSpPr>
        <p:spPr>
          <a:xfrm>
            <a:off x="952500" y="1143000"/>
            <a:ext cx="78486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36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Leadership Impact Presentation</a:t>
            </a:r>
            <a:endParaRPr lang="en-US" sz="3600" dirty="0"/>
          </a:p>
        </p:txBody>
      </p:sp>
      <p:sp>
        <p:nvSpPr>
          <p:cNvPr id="8" name="Text 3"/>
          <p:cNvSpPr/>
          <p:nvPr/>
        </p:nvSpPr>
        <p:spPr>
          <a:xfrm>
            <a:off x="952500" y="1714500"/>
            <a:ext cx="784860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00" i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"Leadership is action.  Leadership is influence.  Leadership is you."</a:t>
            </a:r>
            <a:endParaRPr lang="en-US" sz="12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63046" y="3846119"/>
            <a:ext cx="2143125" cy="1123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Briefly introduce your initiative and the leadership effort.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1" name="Text 5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2" name="Text 6"/>
          <p:cNvSpPr/>
          <p:nvPr/>
        </p:nvSpPr>
        <p:spPr>
          <a:xfrm>
            <a:off x="2569073" y="2849851"/>
            <a:ext cx="4343400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Student Name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School / Organization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Initiative Title  </a:t>
            </a:r>
            <a:r>
              <a:rPr lang="en-US" sz="1200" dirty="0">
                <a:solidFill>
                  <a:srgbClr val="A5A6A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(example:  Team Digital Awareness Campaign)</a:t>
            </a:r>
            <a:endParaRPr lang="en-US" sz="1350" dirty="0"/>
          </a:p>
          <a:p>
            <a:pPr algn="l">
              <a:lnSpc>
                <a:spcPct val="79650"/>
              </a:lnSpc>
              <a:buSzPct val="100000"/>
            </a:pP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Completion Date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  <a:solidFill>
            <a:srgbClr val="C7A94C"/>
          </a:solidFill>
        </p:spPr>
      </p:pic>
      <p:sp>
        <p:nvSpPr>
          <p:cNvPr id="4" name="Text 0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5" name="Text 1"/>
          <p:cNvSpPr/>
          <p:nvPr/>
        </p:nvSpPr>
        <p:spPr>
          <a:xfrm>
            <a:off x="289966" y="3918642"/>
            <a:ext cx="215265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did you originally plan to accomplish? What outcomes did you hope to create?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7" name="Text 2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</a:rPr>
              <a:t>What I Set Out to Do</a:t>
            </a:r>
            <a:endParaRPr lang="en-US" sz="3000" dirty="0"/>
          </a:p>
        </p:txBody>
      </p:sp>
      <p:sp>
        <p:nvSpPr>
          <p:cNvPr id="8" name="Text 3"/>
          <p:cNvSpPr/>
          <p:nvPr/>
        </p:nvSpPr>
        <p:spPr>
          <a:xfrm>
            <a:off x="476250" y="1333500"/>
            <a:ext cx="3810000" cy="2266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Original Goal / Purpose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Target Audience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Planned Activities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Expected Impact</a:t>
            </a:r>
            <a:endParaRPr lang="en-US" sz="13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 </a:t>
            </a:r>
            <a:endParaRPr lang="en-US" sz="13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9486900" y="5257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2</a:t>
            </a:r>
            <a:endParaRPr lang="en-US" sz="1200" dirty="0"/>
          </a:p>
        </p:txBody>
      </p:sp>
      <p:pic>
        <p:nvPicPr>
          <p:cNvPr id="13" name="Graphic 12" descr="Bullseye with solid fill">
            <a:extLst>
              <a:ext uri="{FF2B5EF4-FFF2-40B4-BE49-F238E27FC236}">
                <a16:creationId xmlns:a16="http://schemas.microsoft.com/office/drawing/2014/main" id="{CBC740FD-DDC3-210A-A831-2926430C8B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8400" y="1222954"/>
            <a:ext cx="2533573" cy="25335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0F50370-0AE4-C8DF-28CF-5DF7F960134D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33500"/>
            <a:ext cx="95250" cy="762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66750" y="1333500"/>
            <a:ext cx="3810000" cy="297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Activities Completed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Presentations Delivered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Meetings Held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Events Supported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Photos (optional)</a:t>
            </a:r>
            <a:endParaRPr lang="en-US" sz="1500" dirty="0"/>
          </a:p>
        </p:txBody>
      </p:sp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2476500"/>
            <a:ext cx="95250" cy="762000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619500"/>
            <a:ext cx="95250" cy="762000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10" name="Text 2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Leadership In Action</a:t>
            </a:r>
            <a:endParaRPr lang="en-US" sz="3000" dirty="0"/>
          </a:p>
        </p:txBody>
      </p:sp>
      <p:pic>
        <p:nvPicPr>
          <p:cNvPr id="11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2873254" y="2754830"/>
            <a:ext cx="360045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27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5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675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specific outcome did you hope to achieve? How would you know if your initiative was successful?</a:t>
            </a:r>
            <a:endParaRPr lang="en-US" sz="15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</p:txBody>
      </p:sp>
      <p:sp>
        <p:nvSpPr>
          <p:cNvPr id="13" name="Text 4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4" name="Text 5"/>
          <p:cNvSpPr/>
          <p:nvPr/>
        </p:nvSpPr>
        <p:spPr>
          <a:xfrm>
            <a:off x="9477375" y="5257800"/>
            <a:ext cx="276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3</a:t>
            </a:r>
            <a:endParaRPr lang="en-US" sz="1200" dirty="0"/>
          </a:p>
        </p:txBody>
      </p:sp>
      <p:pic>
        <p:nvPicPr>
          <p:cNvPr id="16" name="Graphic 15" descr="Users with solid fill">
            <a:extLst>
              <a:ext uri="{FF2B5EF4-FFF2-40B4-BE49-F238E27FC236}">
                <a16:creationId xmlns:a16="http://schemas.microsoft.com/office/drawing/2014/main" id="{305281D4-497C-0834-155C-FF096E4FA4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3704" y="1358365"/>
            <a:ext cx="2324100" cy="23241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2EA7312-BBF1-A85D-160E-0EDC81808323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729A81-8918-23E4-9A6C-D5708FDD470F}"/>
              </a:ext>
            </a:extLst>
          </p:cNvPr>
          <p:cNvSpPr/>
          <p:nvPr/>
        </p:nvSpPr>
        <p:spPr>
          <a:xfrm>
            <a:off x="476250" y="1333500"/>
            <a:ext cx="95250" cy="762000"/>
          </a:xfrm>
          <a:prstGeom prst="rect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B44053-0C8F-737C-0D0E-B5CA56E24DDF}"/>
              </a:ext>
            </a:extLst>
          </p:cNvPr>
          <p:cNvSpPr/>
          <p:nvPr/>
        </p:nvSpPr>
        <p:spPr>
          <a:xfrm>
            <a:off x="476250" y="3619500"/>
            <a:ext cx="95250" cy="762000"/>
          </a:xfrm>
          <a:prstGeom prst="rect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76250" y="1333500"/>
            <a:ext cx="3810000" cy="297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People Reached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Presentations Delivered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Organizations Engaged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PYB Completions Influenced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Feedback Received</a:t>
            </a:r>
            <a:endParaRPr lang="en-US" sz="1500" dirty="0"/>
          </a:p>
        </p:txBody>
      </p:sp>
      <p:sp>
        <p:nvSpPr>
          <p:cNvPr id="6" name="Text 1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7" name="Text 2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Impact &amp; Results</a:t>
            </a:r>
            <a:endParaRPr lang="en-US" sz="30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916279" y="1241288"/>
            <a:ext cx="401002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</a:t>
            </a:r>
            <a:r>
              <a:rPr lang="en-US" sz="15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changed because of your efforts?  Who was impacted by your initiative?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9477375" y="5257800"/>
            <a:ext cx="276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4</a:t>
            </a:r>
            <a:endParaRPr lang="en-US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B5BCA1-09C3-C125-B21E-9B177DFF4358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Bar graph with upward trend with solid fill">
            <a:extLst>
              <a:ext uri="{FF2B5EF4-FFF2-40B4-BE49-F238E27FC236}">
                <a16:creationId xmlns:a16="http://schemas.microsoft.com/office/drawing/2014/main" id="{07C03B44-749A-B6B8-A26B-888657BDD4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4836" y="1633937"/>
            <a:ext cx="2218525" cy="22185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5" name="Text 1"/>
          <p:cNvSpPr/>
          <p:nvPr/>
        </p:nvSpPr>
        <p:spPr>
          <a:xfrm>
            <a:off x="3292183" y="3763423"/>
            <a:ext cx="3905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</a:t>
            </a:r>
            <a:r>
              <a:rPr lang="en-US" sz="15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6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did this experience teach you about leadership, communication, responsibility, or influence?</a:t>
            </a:r>
            <a:endParaRPr lang="en-US" sz="1275" dirty="0"/>
          </a:p>
        </p:txBody>
      </p:sp>
      <p:sp>
        <p:nvSpPr>
          <p:cNvPr id="7" name="Text 2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Challenges &amp; Lessons Learned</a:t>
            </a:r>
            <a:endParaRPr lang="en-US" sz="30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75903" y="1547165"/>
            <a:ext cx="3810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Challenges encountered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Obstacles Overcome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Leadership Lessons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I Would Do Differently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9486900" y="5257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5</a:t>
            </a:r>
            <a:endParaRPr lang="en-US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E385EA-38AC-3DED-5ED6-CDE979F469F7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Sprouting Seed with solid fill">
            <a:extLst>
              <a:ext uri="{FF2B5EF4-FFF2-40B4-BE49-F238E27FC236}">
                <a16:creationId xmlns:a16="http://schemas.microsoft.com/office/drawing/2014/main" id="{17374FA3-FBDA-35C4-7842-4CF63CCD14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4562" y="1332086"/>
            <a:ext cx="1862564" cy="18625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9" name="Text 1"/>
          <p:cNvSpPr/>
          <p:nvPr/>
        </p:nvSpPr>
        <p:spPr>
          <a:xfrm>
            <a:off x="476250" y="381000"/>
            <a:ext cx="7029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Advice for the Next Leader</a:t>
            </a:r>
            <a:endParaRPr lang="en-US" sz="3000" dirty="0"/>
          </a:p>
        </p:txBody>
      </p:sp>
      <p:pic>
        <p:nvPicPr>
          <p:cNvPr id="10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1790595" y="3957495"/>
            <a:ext cx="5000625" cy="733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6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advice would you give someone completing this initiative after you?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2" name="Text 3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3" name="Text 4"/>
          <p:cNvSpPr/>
          <p:nvPr/>
        </p:nvSpPr>
        <p:spPr>
          <a:xfrm>
            <a:off x="475679" y="1540269"/>
            <a:ext cx="381000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worked well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Advice for future participants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Ideas for Improvement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</p:txBody>
      </p:sp>
      <p:sp>
        <p:nvSpPr>
          <p:cNvPr id="14" name="Text 5"/>
          <p:cNvSpPr/>
          <p:nvPr/>
        </p:nvSpPr>
        <p:spPr>
          <a:xfrm>
            <a:off x="9477375" y="5257800"/>
            <a:ext cx="276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6</a:t>
            </a:r>
            <a:endParaRPr lang="en-US" sz="1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E2926B-D559-EF37-183F-F48020C6ECCF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 descr="Chevron arrows with solid fill">
            <a:extLst>
              <a:ext uri="{FF2B5EF4-FFF2-40B4-BE49-F238E27FC236}">
                <a16:creationId xmlns:a16="http://schemas.microsoft.com/office/drawing/2014/main" id="{7F3A3074-9B81-47D5-FC27-860D56E2A9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1487" y="1397689"/>
            <a:ext cx="2041874" cy="20418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81000"/>
            <a:ext cx="59150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Moving Forward</a:t>
            </a:r>
            <a:endParaRPr lang="en-US" sz="3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7" name="Text 2"/>
          <p:cNvSpPr/>
          <p:nvPr/>
        </p:nvSpPr>
        <p:spPr>
          <a:xfrm>
            <a:off x="475679" y="1540269"/>
            <a:ext cx="3810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Future Leadership Goals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Continued Involvement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Personal Commitment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5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Next Leadership Opportunity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425638" y="716833"/>
            <a:ext cx="393382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</a:t>
            </a:r>
            <a:r>
              <a:rPr lang="en-US" sz="12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(Remove for actual presentation)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How will you continue creating positive influence beyond this initiative?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endParaRPr lang="en-US" sz="1200" dirty="0"/>
          </a:p>
        </p:txBody>
      </p:sp>
      <p:sp>
        <p:nvSpPr>
          <p:cNvPr id="10" name="Text 4"/>
          <p:cNvSpPr/>
          <p:nvPr/>
        </p:nvSpPr>
        <p:spPr>
          <a:xfrm>
            <a:off x="2399043" y="4979480"/>
            <a:ext cx="496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Impact Presentation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556497" y="4259551"/>
            <a:ext cx="5248275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"Leadership is not about being in charge.  Leadership is about taking responsibility, creating positive influence, and helping others move forward."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endParaRPr lang="en-US" sz="1050" dirty="0"/>
          </a:p>
        </p:txBody>
      </p:sp>
      <p:sp>
        <p:nvSpPr>
          <p:cNvPr id="12" name="Text 6"/>
          <p:cNvSpPr/>
          <p:nvPr/>
        </p:nvSpPr>
        <p:spPr>
          <a:xfrm>
            <a:off x="9486900" y="5257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7</a:t>
            </a:r>
            <a:endParaRPr lang="en-US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2BAFC2-8BFE-127E-0C4F-FA6FECA51245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 descr="Map compass with solid fill">
            <a:extLst>
              <a:ext uri="{FF2B5EF4-FFF2-40B4-BE49-F238E27FC236}">
                <a16:creationId xmlns:a16="http://schemas.microsoft.com/office/drawing/2014/main" id="{9DD341F0-12E5-AC6B-1323-6C3B4009C9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33849" y="1575812"/>
            <a:ext cx="2152247" cy="21522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436</Words>
  <Application>Microsoft Office PowerPoint</Application>
  <PresentationFormat>Custom</PresentationFormat>
  <Paragraphs>149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Heebo</vt:lpstr>
      <vt:lpstr>Maven Pro</vt:lpstr>
      <vt:lpstr>Roboto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Shaun Hanna</cp:lastModifiedBy>
  <cp:revision>3</cp:revision>
  <dcterms:created xsi:type="dcterms:W3CDTF">2026-06-05T15:01:10Z</dcterms:created>
  <dcterms:modified xsi:type="dcterms:W3CDTF">2026-07-17T16:42:30Z</dcterms:modified>
</cp:coreProperties>
</file>